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80" r:id="rId4"/>
    <p:sldId id="262" r:id="rId5"/>
    <p:sldId id="283" r:id="rId6"/>
    <p:sldId id="284" r:id="rId7"/>
    <p:sldId id="282" r:id="rId8"/>
    <p:sldId id="281" r:id="rId9"/>
    <p:sldId id="332" r:id="rId10"/>
    <p:sldId id="263" r:id="rId11"/>
    <p:sldId id="285" r:id="rId12"/>
    <p:sldId id="264" r:id="rId13"/>
    <p:sldId id="287" r:id="rId14"/>
    <p:sldId id="323" r:id="rId15"/>
    <p:sldId id="288" r:id="rId16"/>
    <p:sldId id="289" r:id="rId17"/>
    <p:sldId id="286" r:id="rId18"/>
    <p:sldId id="295" r:id="rId19"/>
    <p:sldId id="341" r:id="rId20"/>
    <p:sldId id="342" r:id="rId21"/>
    <p:sldId id="333" r:id="rId22"/>
    <p:sldId id="297" r:id="rId23"/>
    <p:sldId id="296" r:id="rId24"/>
    <p:sldId id="310" r:id="rId25"/>
    <p:sldId id="334" r:id="rId26"/>
    <p:sldId id="335" r:id="rId27"/>
    <p:sldId id="290" r:id="rId28"/>
    <p:sldId id="293" r:id="rId29"/>
    <p:sldId id="269" r:id="rId30"/>
    <p:sldId id="302" r:id="rId31"/>
    <p:sldId id="311" r:id="rId32"/>
    <p:sldId id="291" r:id="rId33"/>
    <p:sldId id="294" r:id="rId34"/>
    <p:sldId id="292" r:id="rId35"/>
    <p:sldId id="261" r:id="rId36"/>
    <p:sldId id="298" r:id="rId37"/>
    <p:sldId id="299" r:id="rId38"/>
    <p:sldId id="265" r:id="rId39"/>
    <p:sldId id="300" r:id="rId40"/>
    <p:sldId id="304" r:id="rId41"/>
    <p:sldId id="338" r:id="rId42"/>
    <p:sldId id="305" r:id="rId43"/>
    <p:sldId id="336" r:id="rId44"/>
    <p:sldId id="328" r:id="rId45"/>
    <p:sldId id="326" r:id="rId46"/>
    <p:sldId id="330" r:id="rId47"/>
    <p:sldId id="327" r:id="rId48"/>
    <p:sldId id="324" r:id="rId49"/>
    <p:sldId id="315" r:id="rId50"/>
    <p:sldId id="257" r:id="rId51"/>
    <p:sldId id="306" r:id="rId52"/>
    <p:sldId id="339" r:id="rId53"/>
    <p:sldId id="321" r:id="rId54"/>
    <p:sldId id="322" r:id="rId55"/>
    <p:sldId id="320" r:id="rId56"/>
    <p:sldId id="314" r:id="rId57"/>
    <p:sldId id="312" r:id="rId58"/>
    <p:sldId id="337" r:id="rId59"/>
    <p:sldId id="318" r:id="rId60"/>
    <p:sldId id="340" r:id="rId6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83B08"/>
    <a:srgbClr val="A9CB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257064-0488-1E30-01DA-D142C47ECA3D}" v="72" dt="2023-04-10T17:25:25.141"/>
    <p1510:client id="{9CB8F251-2143-EEEA-3786-85460615916F}" v="3" dt="2023-04-13T11:18:35.51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9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E2A09-0B7E-49CB-8738-3A75377E6CB0}" type="datetimeFigureOut">
              <a:rPr lang="fr-FR" smtClean="0"/>
              <a:t>14/04/2023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1B0B8-14C3-4D9E-9C24-AE8FC6E2A0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3506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E2A09-0B7E-49CB-8738-3A75377E6CB0}" type="datetimeFigureOut">
              <a:rPr lang="fr-FR" smtClean="0"/>
              <a:t>14/04/2023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1B0B8-14C3-4D9E-9C24-AE8FC6E2A0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8729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E2A09-0B7E-49CB-8738-3A75377E6CB0}" type="datetimeFigureOut">
              <a:rPr lang="fr-FR" smtClean="0"/>
              <a:t>14/04/2023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1B0B8-14C3-4D9E-9C24-AE8FC6E2A0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5655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E2A09-0B7E-49CB-8738-3A75377E6CB0}" type="datetimeFigureOut">
              <a:rPr lang="fr-FR" smtClean="0"/>
              <a:t>14/04/2023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1B0B8-14C3-4D9E-9C24-AE8FC6E2A0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5628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E2A09-0B7E-49CB-8738-3A75377E6CB0}" type="datetimeFigureOut">
              <a:rPr lang="fr-FR" smtClean="0"/>
              <a:t>14/04/2023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1B0B8-14C3-4D9E-9C24-AE8FC6E2A0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2908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E2A09-0B7E-49CB-8738-3A75377E6CB0}" type="datetimeFigureOut">
              <a:rPr lang="fr-FR" smtClean="0"/>
              <a:t>14/04/2023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1B0B8-14C3-4D9E-9C24-AE8FC6E2A0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7649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E2A09-0B7E-49CB-8738-3A75377E6CB0}" type="datetimeFigureOut">
              <a:rPr lang="fr-FR" smtClean="0"/>
              <a:t>14/04/2023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1B0B8-14C3-4D9E-9C24-AE8FC6E2A0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8796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E2A09-0B7E-49CB-8738-3A75377E6CB0}" type="datetimeFigureOut">
              <a:rPr lang="fr-FR" smtClean="0"/>
              <a:t>14/04/2023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1B0B8-14C3-4D9E-9C24-AE8FC6E2A0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2967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E2A09-0B7E-49CB-8738-3A75377E6CB0}" type="datetimeFigureOut">
              <a:rPr lang="fr-FR" smtClean="0"/>
              <a:t>14/04/2023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1B0B8-14C3-4D9E-9C24-AE8FC6E2A0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3345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E2A09-0B7E-49CB-8738-3A75377E6CB0}" type="datetimeFigureOut">
              <a:rPr lang="fr-FR" smtClean="0"/>
              <a:t>14/04/2023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1B0B8-14C3-4D9E-9C24-AE8FC6E2A0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9721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E2A09-0B7E-49CB-8738-3A75377E6CB0}" type="datetimeFigureOut">
              <a:rPr lang="fr-FR" smtClean="0"/>
              <a:t>14/04/2023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1B0B8-14C3-4D9E-9C24-AE8FC6E2A0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1328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E2A09-0B7E-49CB-8738-3A75377E6CB0}" type="datetimeFigureOut">
              <a:rPr lang="fr-FR" smtClean="0"/>
              <a:t>14/04/2023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51B0B8-14C3-4D9E-9C24-AE8FC6E2A0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1889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jpeg"/><Relationship Id="rId11" Type="http://schemas.openxmlformats.org/officeDocument/2006/relationships/image" Target="../media/image78.jpeg"/><Relationship Id="rId5" Type="http://schemas.openxmlformats.org/officeDocument/2006/relationships/image" Target="../media/image72.jpeg"/><Relationship Id="rId10" Type="http://schemas.openxmlformats.org/officeDocument/2006/relationships/image" Target="../media/image77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0.jpg"/><Relationship Id="rId7" Type="http://schemas.openxmlformats.org/officeDocument/2006/relationships/image" Target="../media/image94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jpg"/><Relationship Id="rId5" Type="http://schemas.openxmlformats.org/officeDocument/2006/relationships/image" Target="../media/image92.jpg"/><Relationship Id="rId4" Type="http://schemas.openxmlformats.org/officeDocument/2006/relationships/image" Target="../media/image91.jpeg"/><Relationship Id="rId9" Type="http://schemas.openxmlformats.org/officeDocument/2006/relationships/image" Target="../media/image96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2.jpg"/><Relationship Id="rId4" Type="http://schemas.openxmlformats.org/officeDocument/2006/relationships/image" Target="../media/image11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gif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94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918882" y="147484"/>
            <a:ext cx="10437376" cy="1938992"/>
          </a:xfrm>
          <a:prstGeom prst="rect">
            <a:avLst/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>
                <a:ln w="5715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oper Black" panose="0208090404030B020404" pitchFamily="18" charset="0"/>
              </a:rPr>
              <a:t>Séjour montagne des 5</a:t>
            </a:r>
            <a:r>
              <a:rPr lang="fr-FR" sz="6000" b="1" baseline="30000" dirty="0">
                <a:ln w="5715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oper Black" panose="0208090404030B020404" pitchFamily="18" charset="0"/>
              </a:rPr>
              <a:t>e</a:t>
            </a:r>
          </a:p>
          <a:p>
            <a:pPr algn="ctr"/>
            <a:r>
              <a:rPr lang="fr-FR" sz="6000" b="1" dirty="0">
                <a:ln w="5715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oper Black" panose="0208090404030B020404" pitchFamily="18" charset="0"/>
              </a:rPr>
              <a:t>à St Gervais - juin 2023</a:t>
            </a:r>
          </a:p>
        </p:txBody>
      </p:sp>
    </p:spTree>
    <p:extLst>
      <p:ext uri="{BB962C8B-B14F-4D97-AF65-F5344CB8AC3E}">
        <p14:creationId xmlns:p14="http://schemas.microsoft.com/office/powerpoint/2010/main" val="290906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822" y="0"/>
            <a:ext cx="4542312" cy="6858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4" r="15375" b="18802"/>
          <a:stretch/>
        </p:blipFill>
        <p:spPr>
          <a:xfrm rot="20554463">
            <a:off x="1228635" y="1268730"/>
            <a:ext cx="2823013" cy="5117651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91588" y="0"/>
            <a:ext cx="99103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spc="50" dirty="0">
                <a:ln w="38100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Franchissement d’un col</a:t>
            </a:r>
          </a:p>
        </p:txBody>
      </p:sp>
      <p:cxnSp>
        <p:nvCxnSpPr>
          <p:cNvPr id="6" name="Connecteur droit avec flèche 5"/>
          <p:cNvCxnSpPr/>
          <p:nvPr/>
        </p:nvCxnSpPr>
        <p:spPr>
          <a:xfrm>
            <a:off x="8795657" y="923109"/>
            <a:ext cx="809897" cy="131499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99" y="0"/>
            <a:ext cx="103542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249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33"/>
          <a:stretch/>
        </p:blipFill>
        <p:spPr>
          <a:xfrm>
            <a:off x="374469" y="0"/>
            <a:ext cx="11486606" cy="6897931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8203474" y="470263"/>
            <a:ext cx="3021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</a:rPr>
              <a:t>Le Mont Blanc</a:t>
            </a:r>
          </a:p>
        </p:txBody>
      </p:sp>
      <p:cxnSp>
        <p:nvCxnSpPr>
          <p:cNvPr id="6" name="Connecteur droit avec flèche 5"/>
          <p:cNvCxnSpPr/>
          <p:nvPr/>
        </p:nvCxnSpPr>
        <p:spPr>
          <a:xfrm>
            <a:off x="9579429" y="966651"/>
            <a:ext cx="1436914" cy="957943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9743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56"/>
          <a:stretch/>
        </p:blipFill>
        <p:spPr>
          <a:xfrm>
            <a:off x="297916" y="0"/>
            <a:ext cx="11641874" cy="685800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783770" y="0"/>
            <a:ext cx="102499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spc="50" dirty="0">
                <a:ln w="38100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Lac Blanc</a:t>
            </a:r>
          </a:p>
        </p:txBody>
      </p:sp>
    </p:spTree>
    <p:extLst>
      <p:ext uri="{BB962C8B-B14F-4D97-AF65-F5344CB8AC3E}">
        <p14:creationId xmlns:p14="http://schemas.microsoft.com/office/powerpoint/2010/main" val="22189724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1" y="11328"/>
            <a:ext cx="10249989" cy="6846672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783770" y="0"/>
            <a:ext cx="102499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spc="50" dirty="0">
                <a:ln w="38100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L’évolution d’un glacier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6104708" y="1915886"/>
            <a:ext cx="39711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</a:rPr>
              <a:t>Glacier des Bossons</a:t>
            </a:r>
          </a:p>
        </p:txBody>
      </p:sp>
      <p:cxnSp>
        <p:nvCxnSpPr>
          <p:cNvPr id="5" name="Connecteur droit avec flèche 4"/>
          <p:cNvCxnSpPr/>
          <p:nvPr/>
        </p:nvCxnSpPr>
        <p:spPr>
          <a:xfrm>
            <a:off x="7480663" y="2412274"/>
            <a:ext cx="165463" cy="1663337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2856411" y="1158240"/>
            <a:ext cx="3021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</a:rPr>
              <a:t>Aiguille du midi</a:t>
            </a:r>
          </a:p>
        </p:txBody>
      </p:sp>
      <p:cxnSp>
        <p:nvCxnSpPr>
          <p:cNvPr id="8" name="Connecteur droit avec flèche 7"/>
          <p:cNvCxnSpPr/>
          <p:nvPr/>
        </p:nvCxnSpPr>
        <p:spPr>
          <a:xfrm>
            <a:off x="4232366" y="1654628"/>
            <a:ext cx="182880" cy="435429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07118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104708" y="1915886"/>
            <a:ext cx="39711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</a:rPr>
              <a:t>Glacier des Bossons</a:t>
            </a:r>
          </a:p>
        </p:txBody>
      </p:sp>
      <p:cxnSp>
        <p:nvCxnSpPr>
          <p:cNvPr id="5" name="Connecteur droit avec flèche 4"/>
          <p:cNvCxnSpPr/>
          <p:nvPr/>
        </p:nvCxnSpPr>
        <p:spPr>
          <a:xfrm>
            <a:off x="7480663" y="2412274"/>
            <a:ext cx="165463" cy="1663337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2856411" y="1158240"/>
            <a:ext cx="3021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</a:rPr>
              <a:t>Aiguille du midi</a:t>
            </a:r>
          </a:p>
        </p:txBody>
      </p:sp>
      <p:cxnSp>
        <p:nvCxnSpPr>
          <p:cNvPr id="8" name="Connecteur droit avec flèche 7"/>
          <p:cNvCxnSpPr/>
          <p:nvPr/>
        </p:nvCxnSpPr>
        <p:spPr>
          <a:xfrm>
            <a:off x="4232366" y="1654628"/>
            <a:ext cx="182880" cy="435429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926" y="0"/>
            <a:ext cx="10171614" cy="6737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9427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1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6500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82" y="0"/>
            <a:ext cx="103542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1182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82" y="0"/>
            <a:ext cx="10354235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52"/>
          <a:stretch/>
        </p:blipFill>
        <p:spPr>
          <a:xfrm>
            <a:off x="918881" y="0"/>
            <a:ext cx="107012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140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239" y="217128"/>
            <a:ext cx="4225924" cy="638031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7034489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25422" y="1500187"/>
            <a:ext cx="6858000" cy="385762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617" y="0"/>
            <a:ext cx="5808617" cy="326734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778" y="3587931"/>
            <a:ext cx="5813456" cy="327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21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52548" y="1018903"/>
            <a:ext cx="1170432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600" b="1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Intentions éducatives </a:t>
            </a:r>
            <a:r>
              <a:rPr lang="fr-FR" sz="6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: </a:t>
            </a:r>
          </a:p>
          <a:p>
            <a:pPr algn="ctr"/>
            <a:endParaRPr lang="fr-FR" sz="5000" b="1" dirty="0">
              <a:solidFill>
                <a:srgbClr val="002060"/>
              </a:solidFill>
            </a:endParaRPr>
          </a:p>
          <a:p>
            <a:r>
              <a:rPr lang="fr-FR" sz="5000" b="1" dirty="0">
                <a:solidFill>
                  <a:srgbClr val="002060"/>
                </a:solidFill>
              </a:rPr>
              <a:t>	</a:t>
            </a:r>
            <a:r>
              <a:rPr lang="fr-FR" sz="50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</a:rPr>
              <a:t>- Découvrir le milieu montagnard</a:t>
            </a:r>
          </a:p>
          <a:p>
            <a:r>
              <a:rPr lang="fr-FR" sz="50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</a:rPr>
              <a:t>	- Se dépasser</a:t>
            </a:r>
          </a:p>
          <a:p>
            <a:r>
              <a:rPr lang="fr-FR" sz="50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</a:rPr>
              <a:t>	- Vivre ensemble</a:t>
            </a:r>
          </a:p>
          <a:p>
            <a:endParaRPr lang="fr-FR" sz="5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676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557" y="2467246"/>
            <a:ext cx="6172443" cy="347199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956662" cy="446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916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294957" y="82425"/>
            <a:ext cx="102499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spc="50" dirty="0">
                <a:ln w="38100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Genève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12192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051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2322" y="-2421539"/>
            <a:ext cx="5313947" cy="351962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7" name="ZoneTexte 6"/>
          <p:cNvSpPr txBox="1"/>
          <p:nvPr/>
        </p:nvSpPr>
        <p:spPr>
          <a:xfrm>
            <a:off x="294957" y="82425"/>
            <a:ext cx="102499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spc="50" dirty="0">
                <a:ln w="38100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Genève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410" y="127819"/>
            <a:ext cx="4081769" cy="613532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752442"/>
            <a:ext cx="4788569" cy="310555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432" y="1180514"/>
            <a:ext cx="5642810" cy="317408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3180314" cy="2117559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6369415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5"/>
          <a:stretch/>
        </p:blipFill>
        <p:spPr>
          <a:xfrm>
            <a:off x="226142" y="114289"/>
            <a:ext cx="5594555" cy="331789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667" y="114289"/>
            <a:ext cx="5852160" cy="328879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277" y="3476718"/>
            <a:ext cx="2239550" cy="338128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39" y="3563582"/>
            <a:ext cx="4699711" cy="320755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7" name="ZoneTexte 6"/>
          <p:cNvSpPr txBox="1"/>
          <p:nvPr/>
        </p:nvSpPr>
        <p:spPr>
          <a:xfrm>
            <a:off x="2160287" y="3913239"/>
            <a:ext cx="102499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spc="50" dirty="0" err="1">
                <a:ln w="38100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Yvoire</a:t>
            </a:r>
            <a:endParaRPr lang="fr-FR" sz="6000" b="1" spc="50" dirty="0">
              <a:ln w="38100" cmpd="sng">
                <a:solidFill>
                  <a:schemeClr val="tx1"/>
                </a:solidFill>
                <a:prstDash val="solid"/>
              </a:ln>
              <a:solidFill>
                <a:schemeClr val="accent6">
                  <a:lumMod val="40000"/>
                  <a:lumOff val="60000"/>
                </a:scheme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70153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0" y="44351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spc="50" dirty="0">
                <a:ln w="38100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Chamonix</a:t>
            </a:r>
          </a:p>
        </p:txBody>
      </p:sp>
    </p:spTree>
    <p:extLst>
      <p:ext uri="{BB962C8B-B14F-4D97-AF65-F5344CB8AC3E}">
        <p14:creationId xmlns:p14="http://schemas.microsoft.com/office/powerpoint/2010/main" val="7146542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604308" y="44351"/>
            <a:ext cx="102499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spc="50" dirty="0">
                <a:ln w="38100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Chamonix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66608" cy="289995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605" y="1880660"/>
            <a:ext cx="7378932" cy="331835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40034"/>
            <a:ext cx="4423954" cy="331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6844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604308" y="44351"/>
            <a:ext cx="102499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spc="50" dirty="0">
                <a:ln w="38100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Chamonix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60"/>
          <a:stretch/>
        </p:blipFill>
        <p:spPr>
          <a:xfrm rot="5400000">
            <a:off x="5353504" y="2865808"/>
            <a:ext cx="4183760" cy="278763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9347" y="617624"/>
            <a:ext cx="3083870" cy="2312902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900" y="0"/>
            <a:ext cx="3086100" cy="68580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4" t="11397" b="12750"/>
          <a:stretch/>
        </p:blipFill>
        <p:spPr>
          <a:xfrm rot="5400000">
            <a:off x="2513594" y="2919863"/>
            <a:ext cx="4183759" cy="267951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37" y="4136571"/>
            <a:ext cx="2953241" cy="221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652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1018903"/>
            <a:ext cx="12192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6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</a:rPr>
              <a:t>		</a:t>
            </a:r>
            <a:r>
              <a:rPr lang="fr-FR" sz="96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</a:rPr>
              <a:t> </a:t>
            </a:r>
            <a:r>
              <a:rPr lang="fr-FR" sz="140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</a:rPr>
              <a:t>Se dépasser</a:t>
            </a:r>
            <a:r>
              <a:rPr lang="fr-FR" sz="66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</a:rPr>
              <a:t>		</a:t>
            </a:r>
            <a:endParaRPr lang="fr-FR" sz="6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4786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82" y="0"/>
            <a:ext cx="10354235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71397" y="0"/>
            <a:ext cx="1035423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20480" indent="-383760" algn="ctr">
              <a:lnSpc>
                <a:spcPct val="100000"/>
              </a:lnSpc>
            </a:pPr>
            <a:r>
              <a:rPr lang="en-US" sz="3600" b="1" spc="-1" dirty="0">
                <a:ln w="28575">
                  <a:solidFill>
                    <a:schemeClr val="bg1"/>
                  </a:solidFill>
                </a:ln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Gérer un effort physique de durée conséquente</a:t>
            </a:r>
          </a:p>
          <a:p>
            <a:pPr marL="420480" indent="-383760" algn="ctr">
              <a:lnSpc>
                <a:spcPct val="100000"/>
              </a:lnSpc>
            </a:pPr>
            <a:r>
              <a:rPr lang="en-US" sz="3600" b="1" spc="-1" dirty="0">
                <a:ln w="28575">
                  <a:solidFill>
                    <a:schemeClr val="bg1"/>
                  </a:solidFill>
                </a:ln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 en prenant « le pas du montagnard  »</a:t>
            </a:r>
          </a:p>
          <a:p>
            <a:pPr algn="ctr">
              <a:lnSpc>
                <a:spcPct val="100000"/>
              </a:lnSpc>
            </a:pPr>
            <a:endParaRPr lang="en-US" sz="3600" b="1" spc="-1" dirty="0">
              <a:ln>
                <a:solidFill>
                  <a:schemeClr val="bg1"/>
                </a:solidFill>
              </a:ln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05001" y="3244334"/>
            <a:ext cx="105820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3600" b="1" spc="-1" dirty="0">
                <a:ln w="28575">
                  <a:solidFill>
                    <a:schemeClr val="bg1"/>
                  </a:solidFill>
                </a:ln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Développer le sens de l’effort, faire preuve de volonté.</a:t>
            </a:r>
            <a:endParaRPr lang="fr-FR" sz="3600" spc="-1" dirty="0">
              <a:ln w="28575">
                <a:solidFill>
                  <a:schemeClr val="bg1"/>
                </a:solidFill>
              </a:ln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16094788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089" y="3939588"/>
            <a:ext cx="4119718" cy="272864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386823" y="89910"/>
            <a:ext cx="68878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spc="50" dirty="0">
                <a:ln w="38100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S’hydrater, manger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26"/>
          <a:stretch/>
        </p:blipFill>
        <p:spPr>
          <a:xfrm>
            <a:off x="3107715" y="4077620"/>
            <a:ext cx="2951833" cy="259314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5"/>
          <a:stretch/>
        </p:blipFill>
        <p:spPr>
          <a:xfrm rot="5400000">
            <a:off x="8774548" y="192664"/>
            <a:ext cx="3285076" cy="307956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91" y="1105573"/>
            <a:ext cx="3778687" cy="283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6441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35131" y="209006"/>
            <a:ext cx="117043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6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</a:rPr>
              <a:t>Découvrir le milieu montagnard</a:t>
            </a:r>
            <a:endParaRPr lang="fr-FR" sz="6600" b="1" dirty="0">
              <a:solidFill>
                <a:srgbClr val="00206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9962">
            <a:off x="8726194" y="1514846"/>
            <a:ext cx="2187194" cy="280579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10"/>
          <a:stretch/>
        </p:blipFill>
        <p:spPr>
          <a:xfrm rot="21208081">
            <a:off x="8605460" y="4172474"/>
            <a:ext cx="2892796" cy="192712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25146">
            <a:off x="527404" y="1534446"/>
            <a:ext cx="2778704" cy="2475148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8772868" y="1625169"/>
            <a:ext cx="1194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EPS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408875" y="1336101"/>
            <a:ext cx="1194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SVT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9" t="17061"/>
          <a:stretch/>
        </p:blipFill>
        <p:spPr>
          <a:xfrm rot="525210">
            <a:off x="3478305" y="1520408"/>
            <a:ext cx="3575822" cy="3129289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4367677" y="1543540"/>
            <a:ext cx="37476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GEOGRAPHIE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684"/>
          <a:stretch/>
        </p:blipFill>
        <p:spPr>
          <a:xfrm rot="244421">
            <a:off x="141814" y="4393266"/>
            <a:ext cx="6191250" cy="2038350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 rot="21003003">
            <a:off x="2282798" y="4065310"/>
            <a:ext cx="26499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CHIMIE</a:t>
            </a: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42958">
            <a:off x="6622631" y="3461062"/>
            <a:ext cx="1916238" cy="284380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8" name="ZoneTexte 17"/>
          <p:cNvSpPr txBox="1"/>
          <p:nvPr/>
        </p:nvSpPr>
        <p:spPr>
          <a:xfrm>
            <a:off x="7035301" y="2844720"/>
            <a:ext cx="1194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ART</a:t>
            </a:r>
          </a:p>
        </p:txBody>
      </p:sp>
    </p:spTree>
    <p:extLst>
      <p:ext uri="{BB962C8B-B14F-4D97-AF65-F5344CB8AC3E}">
        <p14:creationId xmlns:p14="http://schemas.microsoft.com/office/powerpoint/2010/main" val="1899740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2" t="22585"/>
          <a:stretch/>
        </p:blipFill>
        <p:spPr>
          <a:xfrm>
            <a:off x="4521025" y="191925"/>
            <a:ext cx="4034522" cy="319282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084" y="668207"/>
            <a:ext cx="3202368" cy="481349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6" name="ZoneTexte 5"/>
          <p:cNvSpPr txBox="1"/>
          <p:nvPr/>
        </p:nvSpPr>
        <p:spPr>
          <a:xfrm>
            <a:off x="4148782" y="3489755"/>
            <a:ext cx="394635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spc="50" dirty="0">
                <a:ln w="38100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Se reposer</a:t>
            </a:r>
          </a:p>
          <a:p>
            <a:pPr algn="ctr"/>
            <a:endParaRPr lang="fr-FR" sz="6000" b="1" spc="50" dirty="0">
              <a:ln w="38100" cmpd="sng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/>
            <a:r>
              <a:rPr lang="fr-FR" sz="6000" b="1" spc="50" dirty="0">
                <a:ln w="38100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S’étirer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7"/>
          <a:stretch/>
        </p:blipFill>
        <p:spPr>
          <a:xfrm>
            <a:off x="300790" y="3116179"/>
            <a:ext cx="3148048" cy="3609474"/>
          </a:xfrm>
          <a:prstGeom prst="rect">
            <a:avLst/>
          </a:prstGeom>
          <a:ln w="38100">
            <a:solidFill>
              <a:srgbClr val="FFFFFF"/>
            </a:solidFill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90" y="191925"/>
            <a:ext cx="3759003" cy="2819252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0815950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03" b="26635"/>
          <a:stretch/>
        </p:blipFill>
        <p:spPr>
          <a:xfrm>
            <a:off x="359105" y="1684993"/>
            <a:ext cx="5648447" cy="442005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100" y="147387"/>
            <a:ext cx="4708107" cy="627747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237087" y="340803"/>
            <a:ext cx="56082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spc="50" dirty="0">
                <a:ln w="38100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Se lever tôt…</a:t>
            </a:r>
          </a:p>
        </p:txBody>
      </p:sp>
    </p:spTree>
    <p:extLst>
      <p:ext uri="{BB962C8B-B14F-4D97-AF65-F5344CB8AC3E}">
        <p14:creationId xmlns:p14="http://schemas.microsoft.com/office/powerpoint/2010/main" val="29822484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ject 1"/>
          <p:cNvPicPr/>
          <p:nvPr/>
        </p:nvPicPr>
        <p:blipFill>
          <a:blip r:embed="rId2" cstate="print"/>
          <a:stretch/>
        </p:blipFill>
        <p:spPr>
          <a:xfrm>
            <a:off x="1592827" y="0"/>
            <a:ext cx="8809702" cy="6858001"/>
          </a:xfrm>
          <a:prstGeom prst="rect">
            <a:avLst/>
          </a:prstGeom>
          <a:ln>
            <a:noFill/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217" y="0"/>
            <a:ext cx="4542313" cy="6858001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209357" y="0"/>
            <a:ext cx="102499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spc="50" dirty="0">
                <a:ln w="38100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Surmonter ses peurs</a:t>
            </a:r>
          </a:p>
        </p:txBody>
      </p:sp>
    </p:spTree>
    <p:extLst>
      <p:ext uri="{BB962C8B-B14F-4D97-AF65-F5344CB8AC3E}">
        <p14:creationId xmlns:p14="http://schemas.microsoft.com/office/powerpoint/2010/main" val="1530862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2586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68"/>
          <a:stretch/>
        </p:blipFill>
        <p:spPr>
          <a:xfrm>
            <a:off x="-1" y="0"/>
            <a:ext cx="5634447" cy="335061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01"/>
          <a:stretch/>
        </p:blipFill>
        <p:spPr>
          <a:xfrm>
            <a:off x="6635960" y="1"/>
            <a:ext cx="5556040" cy="319604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502331" y="3591899"/>
            <a:ext cx="76896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spc="50" dirty="0">
                <a:ln w="38100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Accepter </a:t>
            </a:r>
          </a:p>
          <a:p>
            <a:pPr algn="ctr"/>
            <a:r>
              <a:rPr lang="fr-FR" sz="6000" b="1" spc="50" dirty="0">
                <a:ln w="38100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les contraintes liées</a:t>
            </a:r>
          </a:p>
          <a:p>
            <a:pPr algn="ctr"/>
            <a:r>
              <a:rPr lang="fr-FR" sz="6000" b="1" spc="50" dirty="0">
                <a:ln w="38100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à l’environnement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1251"/>
            <a:ext cx="4502331" cy="337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149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1785819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</a:rPr>
              <a:t>Vivre ensemble</a:t>
            </a:r>
            <a:endParaRPr lang="fr-FR" sz="1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6923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1"/>
          <a:stretch/>
        </p:blipFill>
        <p:spPr>
          <a:xfrm>
            <a:off x="9276604" y="2323130"/>
            <a:ext cx="2864272" cy="209147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717" y="139863"/>
            <a:ext cx="3106995" cy="205788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46" y="139863"/>
            <a:ext cx="3106994" cy="2057879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44935"/>
            <a:ext cx="3365083" cy="2228821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1118661" y="-29287"/>
            <a:ext cx="102499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spc="50" dirty="0">
                <a:ln w="38100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Vivre en groupe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24"/>
          <a:stretch/>
        </p:blipFill>
        <p:spPr>
          <a:xfrm>
            <a:off x="4049486" y="4659182"/>
            <a:ext cx="3364071" cy="218435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2" r="4188" b="25353"/>
          <a:stretch/>
        </p:blipFill>
        <p:spPr>
          <a:xfrm>
            <a:off x="8779368" y="139863"/>
            <a:ext cx="3212336" cy="1994263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959" y="4644935"/>
            <a:ext cx="2931466" cy="219860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543" y="2351749"/>
            <a:ext cx="2743200" cy="205740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26943" r="14243"/>
          <a:stretch/>
        </p:blipFill>
        <p:spPr>
          <a:xfrm>
            <a:off x="189016" y="2474584"/>
            <a:ext cx="2799559" cy="1917969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276" y="2288611"/>
            <a:ext cx="2911566" cy="218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2434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12" y="261258"/>
            <a:ext cx="4377508" cy="328313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360" y="104503"/>
            <a:ext cx="4841966" cy="363147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86"/>
          <a:stretch/>
        </p:blipFill>
        <p:spPr>
          <a:xfrm>
            <a:off x="1872343" y="3840481"/>
            <a:ext cx="8220891" cy="2930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6265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82" y="0"/>
            <a:ext cx="103542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3079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414" y="3155831"/>
            <a:ext cx="5919690" cy="3348988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937232" y="350875"/>
            <a:ext cx="48911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spc="50" dirty="0">
                <a:ln w="38100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S’entraider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28" r="42830" b="20155"/>
          <a:stretch/>
        </p:blipFill>
        <p:spPr>
          <a:xfrm>
            <a:off x="567070" y="350875"/>
            <a:ext cx="3964189" cy="2668772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04" r="12179"/>
          <a:stretch/>
        </p:blipFill>
        <p:spPr>
          <a:xfrm rot="5400000">
            <a:off x="7095779" y="1704783"/>
            <a:ext cx="6111649" cy="369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3792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730" y="0"/>
            <a:ext cx="5142270" cy="685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323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94" y="1520357"/>
            <a:ext cx="3013281" cy="454946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96305" y="36005"/>
            <a:ext cx="114112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spc="50" dirty="0">
                <a:ln w="38100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S’organiser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7" b="3101"/>
          <a:stretch/>
        </p:blipFill>
        <p:spPr>
          <a:xfrm>
            <a:off x="8654902" y="148855"/>
            <a:ext cx="3173613" cy="638965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16" b="11150"/>
          <a:stretch/>
        </p:blipFill>
        <p:spPr>
          <a:xfrm>
            <a:off x="3601025" y="2285266"/>
            <a:ext cx="4571052" cy="255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9580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97" b="23069"/>
          <a:stretch/>
        </p:blipFill>
        <p:spPr>
          <a:xfrm>
            <a:off x="420149" y="3947021"/>
            <a:ext cx="2157066" cy="255181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66"/>
          <a:stretch/>
        </p:blipFill>
        <p:spPr>
          <a:xfrm>
            <a:off x="1794138" y="361085"/>
            <a:ext cx="2267925" cy="390257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3" b="17944"/>
          <a:stretch/>
        </p:blipFill>
        <p:spPr>
          <a:xfrm rot="5400000">
            <a:off x="3315684" y="1567004"/>
            <a:ext cx="4763385" cy="235154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12"/>
          <a:stretch/>
        </p:blipFill>
        <p:spPr>
          <a:xfrm>
            <a:off x="7340350" y="692076"/>
            <a:ext cx="2473232" cy="389055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85"/>
          <a:stretch/>
        </p:blipFill>
        <p:spPr>
          <a:xfrm>
            <a:off x="9684043" y="1626782"/>
            <a:ext cx="2433257" cy="500793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70" b="13643"/>
          <a:stretch/>
        </p:blipFill>
        <p:spPr>
          <a:xfrm>
            <a:off x="3196944" y="3593381"/>
            <a:ext cx="2047919" cy="306217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41163" y="4096623"/>
            <a:ext cx="2916744" cy="218755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7" name="ZoneTexte 6"/>
          <p:cNvSpPr txBox="1"/>
          <p:nvPr/>
        </p:nvSpPr>
        <p:spPr>
          <a:xfrm>
            <a:off x="6893083" y="585701"/>
            <a:ext cx="48911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spc="50" dirty="0">
                <a:ln w="38100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S’entraider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40" b="17365"/>
          <a:stretch/>
        </p:blipFill>
        <p:spPr>
          <a:xfrm>
            <a:off x="221412" y="692076"/>
            <a:ext cx="2143125" cy="292395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7840730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19" y="1499191"/>
            <a:ext cx="5435907" cy="407693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60947" y="369132"/>
            <a:ext cx="114112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spc="50" dirty="0">
                <a:ln w="38100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Se comporter de façon positive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44587" y="1831690"/>
            <a:ext cx="3575151" cy="268136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083" y="3771572"/>
            <a:ext cx="3788735" cy="284155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05" r="32697"/>
          <a:stretch/>
        </p:blipFill>
        <p:spPr>
          <a:xfrm>
            <a:off x="6900531" y="1860698"/>
            <a:ext cx="2715515" cy="229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7208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20982" t="18333" r="13125" b="22963"/>
          <a:stretch/>
        </p:blipFill>
        <p:spPr>
          <a:xfrm>
            <a:off x="244550" y="454472"/>
            <a:ext cx="5712909" cy="286288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8" t="8797" b="10248"/>
          <a:stretch/>
        </p:blipFill>
        <p:spPr>
          <a:xfrm>
            <a:off x="6114102" y="1855381"/>
            <a:ext cx="5749516" cy="3811772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09" r="7744"/>
          <a:stretch/>
        </p:blipFill>
        <p:spPr>
          <a:xfrm>
            <a:off x="296305" y="3487479"/>
            <a:ext cx="4433776" cy="320040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296305" y="36005"/>
            <a:ext cx="114112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spc="50" dirty="0">
                <a:ln w="38100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Jouer </a:t>
            </a:r>
          </a:p>
        </p:txBody>
      </p:sp>
    </p:spTree>
    <p:extLst>
      <p:ext uri="{BB962C8B-B14F-4D97-AF65-F5344CB8AC3E}">
        <p14:creationId xmlns:p14="http://schemas.microsoft.com/office/powerpoint/2010/main" val="36962225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2306088" y="0"/>
            <a:ext cx="66357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spc="50" dirty="0">
                <a:ln w="38100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Jouer 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69737" y="1837262"/>
            <a:ext cx="4972445" cy="372933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51" y="4207028"/>
            <a:ext cx="3133196" cy="234989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458" y="131186"/>
            <a:ext cx="3835149" cy="2876362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67"/>
          <a:stretch/>
        </p:blipFill>
        <p:spPr>
          <a:xfrm>
            <a:off x="8378456" y="3631611"/>
            <a:ext cx="3098216" cy="2925314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80639" y="624208"/>
            <a:ext cx="3944175" cy="2958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5386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" y="104438"/>
            <a:ext cx="12191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spc="50" dirty="0">
                <a:ln w="38100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Intendance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919" y="2943497"/>
            <a:ext cx="4888412" cy="3666309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7882" y="4025536"/>
            <a:ext cx="3030583" cy="227293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3" t="14630" r="16239" b="13870"/>
          <a:stretch/>
        </p:blipFill>
        <p:spPr>
          <a:xfrm rot="5400000">
            <a:off x="-165462" y="176308"/>
            <a:ext cx="3352800" cy="302187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25"/>
          <a:stretch/>
        </p:blipFill>
        <p:spPr>
          <a:xfrm>
            <a:off x="4218818" y="1120101"/>
            <a:ext cx="7973182" cy="450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2211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422" y="1693816"/>
            <a:ext cx="6885578" cy="516418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24"/>
          <a:stretch/>
        </p:blipFill>
        <p:spPr>
          <a:xfrm>
            <a:off x="-1" y="0"/>
            <a:ext cx="5117981" cy="469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2096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" y="104438"/>
            <a:ext cx="12191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spc="50" dirty="0">
                <a:ln w="38100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Encadrement 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71600"/>
            <a:ext cx="12192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2287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" y="104438"/>
            <a:ext cx="12191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spc="50" dirty="0">
                <a:ln w="38100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Encadrement 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46"/>
          <a:stretch/>
        </p:blipFill>
        <p:spPr>
          <a:xfrm>
            <a:off x="686153" y="1184366"/>
            <a:ext cx="10819693" cy="553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4187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03539" y="173829"/>
            <a:ext cx="117043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000" b="1" dirty="0">
                <a:solidFill>
                  <a:srgbClr val="002060"/>
                </a:solidFill>
              </a:rPr>
              <a:t>Séjour 1 : du 15 au 22 juin 2023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303538" y="1395663"/>
            <a:ext cx="410001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u="sng" dirty="0"/>
              <a:t>L’équipe des professeurs</a:t>
            </a:r>
          </a:p>
          <a:p>
            <a:r>
              <a:rPr lang="fr-FR" sz="2800" dirty="0"/>
              <a:t>BOUQUET Mélodie</a:t>
            </a:r>
          </a:p>
          <a:p>
            <a:r>
              <a:rPr lang="fr-FR" sz="2800" dirty="0"/>
              <a:t>BU Marielle</a:t>
            </a:r>
          </a:p>
          <a:p>
            <a:r>
              <a:rPr lang="fr-FR" sz="2800" dirty="0"/>
              <a:t>MARC Damien</a:t>
            </a:r>
          </a:p>
          <a:p>
            <a:r>
              <a:rPr lang="fr-FR" sz="2800" dirty="0"/>
              <a:t>THEARD Franck</a:t>
            </a:r>
          </a:p>
          <a:p>
            <a:endParaRPr lang="fr-FR" sz="2800" dirty="0"/>
          </a:p>
        </p:txBody>
      </p:sp>
      <p:sp>
        <p:nvSpPr>
          <p:cNvPr id="4" name="ZoneTexte 3"/>
          <p:cNvSpPr txBox="1"/>
          <p:nvPr/>
        </p:nvSpPr>
        <p:spPr>
          <a:xfrm>
            <a:off x="4403557" y="1395663"/>
            <a:ext cx="31883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u="sng" dirty="0"/>
              <a:t>L’équipe de cuisine</a:t>
            </a:r>
          </a:p>
          <a:p>
            <a:r>
              <a:rPr lang="fr-FR" sz="2800" dirty="0"/>
              <a:t>HUMEAU Gilles</a:t>
            </a:r>
          </a:p>
          <a:p>
            <a:r>
              <a:rPr lang="fr-FR" sz="2800" dirty="0"/>
              <a:t>LAUJEON Chantal</a:t>
            </a:r>
          </a:p>
          <a:p>
            <a:r>
              <a:rPr lang="fr-FR" sz="2800" dirty="0"/>
              <a:t>BERTRON Marinette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8125325" y="1395663"/>
            <a:ext cx="388253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u="sng" dirty="0"/>
              <a:t>L’équipe de randonnée</a:t>
            </a:r>
          </a:p>
          <a:p>
            <a:r>
              <a:rPr lang="fr-FR" sz="2800" dirty="0"/>
              <a:t>ANGIN Jean-Claude</a:t>
            </a:r>
          </a:p>
          <a:p>
            <a:r>
              <a:rPr lang="fr-FR" sz="2800" dirty="0"/>
              <a:t>BRISSIET Patrick</a:t>
            </a:r>
          </a:p>
          <a:p>
            <a:r>
              <a:rPr lang="fr-FR" sz="2800" dirty="0"/>
              <a:t>BERTRON Alain</a:t>
            </a:r>
          </a:p>
          <a:p>
            <a:r>
              <a:rPr lang="fr-FR" sz="2800" dirty="0"/>
              <a:t>GRANDIN Marie</a:t>
            </a:r>
          </a:p>
          <a:p>
            <a:r>
              <a:rPr lang="fr-FR" sz="2800" dirty="0"/>
              <a:t>LEBASQUE Géraldine</a:t>
            </a:r>
          </a:p>
          <a:p>
            <a:r>
              <a:rPr lang="fr-FR" sz="2800" dirty="0"/>
              <a:t>PERRAULT Yves</a:t>
            </a:r>
          </a:p>
          <a:p>
            <a:r>
              <a:rPr lang="fr-FR" sz="2800" dirty="0"/>
              <a:t>THARRAULT Jérémy</a:t>
            </a:r>
          </a:p>
          <a:p>
            <a:r>
              <a:rPr lang="fr-FR" sz="2800" dirty="0"/>
              <a:t>BU Valentine</a:t>
            </a:r>
          </a:p>
        </p:txBody>
      </p:sp>
    </p:spTree>
    <p:extLst>
      <p:ext uri="{BB962C8B-B14F-4D97-AF65-F5344CB8AC3E}">
        <p14:creationId xmlns:p14="http://schemas.microsoft.com/office/powerpoint/2010/main" val="30517281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99"/>
          <a:stretch/>
        </p:blipFill>
        <p:spPr>
          <a:xfrm>
            <a:off x="7226710" y="0"/>
            <a:ext cx="4965290" cy="6858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9023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35098" y="137733"/>
            <a:ext cx="117043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000" b="1" dirty="0">
                <a:solidFill>
                  <a:srgbClr val="002060"/>
                </a:solidFill>
              </a:rPr>
              <a:t>Séjour 2 : du 24 juin au 1er juillet 2023 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-1" y="1395663"/>
            <a:ext cx="411078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u="sng" dirty="0"/>
              <a:t>L’équipe des professeurs</a:t>
            </a:r>
          </a:p>
          <a:p>
            <a:r>
              <a:rPr lang="fr-FR" sz="2800" dirty="0"/>
              <a:t>BOUQUET Mélodie</a:t>
            </a:r>
          </a:p>
          <a:p>
            <a:r>
              <a:rPr lang="fr-FR" sz="2800" dirty="0"/>
              <a:t>BU Marielle</a:t>
            </a:r>
          </a:p>
          <a:p>
            <a:r>
              <a:rPr lang="fr-FR" sz="2800" dirty="0"/>
              <a:t>CHARON Manon</a:t>
            </a:r>
          </a:p>
          <a:p>
            <a:r>
              <a:rPr lang="fr-FR" sz="2800" dirty="0"/>
              <a:t>GAUFFRIAU Valentin</a:t>
            </a:r>
          </a:p>
          <a:p>
            <a:r>
              <a:rPr lang="fr-FR" sz="2800" dirty="0"/>
              <a:t>MENUET Joël</a:t>
            </a:r>
          </a:p>
          <a:p>
            <a:endParaRPr lang="fr-FR" sz="2800" dirty="0"/>
          </a:p>
        </p:txBody>
      </p:sp>
      <p:sp>
        <p:nvSpPr>
          <p:cNvPr id="4" name="ZoneTexte 3"/>
          <p:cNvSpPr txBox="1"/>
          <p:nvPr/>
        </p:nvSpPr>
        <p:spPr>
          <a:xfrm>
            <a:off x="4110789" y="1395663"/>
            <a:ext cx="31883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u="sng" dirty="0"/>
              <a:t>L’équipe de cuisine</a:t>
            </a:r>
          </a:p>
          <a:p>
            <a:r>
              <a:rPr lang="fr-FR" sz="2800" dirty="0"/>
              <a:t>HOUDEMON Patricia</a:t>
            </a:r>
          </a:p>
          <a:p>
            <a:r>
              <a:rPr lang="fr-FR" sz="2800" dirty="0"/>
              <a:t>BALLU Marie-Ange</a:t>
            </a:r>
          </a:p>
          <a:p>
            <a:r>
              <a:rPr lang="fr-FR" sz="2800" dirty="0"/>
              <a:t>MOTTAIS Nadine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7511715" y="1395663"/>
            <a:ext cx="406266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u="sng" dirty="0"/>
              <a:t>L’équipe de randonnée</a:t>
            </a:r>
          </a:p>
          <a:p>
            <a:r>
              <a:rPr lang="fr-FR" sz="2800" dirty="0"/>
              <a:t>COLLET Francis</a:t>
            </a:r>
          </a:p>
          <a:p>
            <a:r>
              <a:rPr lang="fr-FR" sz="2800" dirty="0"/>
              <a:t>GAULTIER Marcel</a:t>
            </a:r>
          </a:p>
          <a:p>
            <a:r>
              <a:rPr lang="fr-FR" sz="2800" dirty="0"/>
              <a:t>GOHIER Jean-Luc</a:t>
            </a:r>
          </a:p>
          <a:p>
            <a:r>
              <a:rPr lang="fr-FR" sz="2800" dirty="0"/>
              <a:t>GOHIER Marie-Rose</a:t>
            </a:r>
          </a:p>
          <a:p>
            <a:r>
              <a:rPr lang="fr-FR" sz="2800" dirty="0"/>
              <a:t>HUMEAU Gilles</a:t>
            </a:r>
          </a:p>
          <a:p>
            <a:r>
              <a:rPr lang="fr-FR" sz="2800" dirty="0"/>
              <a:t>PIAU Gérard</a:t>
            </a:r>
          </a:p>
          <a:p>
            <a:r>
              <a:rPr lang="fr-FR" sz="2800" dirty="0"/>
              <a:t>POTTIER Alison</a:t>
            </a:r>
          </a:p>
          <a:p>
            <a:r>
              <a:rPr lang="fr-FR" sz="2800" dirty="0"/>
              <a:t>GASPARD Marielle</a:t>
            </a:r>
          </a:p>
          <a:p>
            <a:endParaRPr lang="fr-FR" sz="2800" b="1" u="sng" dirty="0"/>
          </a:p>
        </p:txBody>
      </p:sp>
    </p:spTree>
    <p:extLst>
      <p:ext uri="{BB962C8B-B14F-4D97-AF65-F5344CB8AC3E}">
        <p14:creationId xmlns:p14="http://schemas.microsoft.com/office/powerpoint/2010/main" val="17275827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6"/>
          <a:stretch/>
        </p:blipFill>
        <p:spPr>
          <a:xfrm>
            <a:off x="0" y="1241006"/>
            <a:ext cx="6023119" cy="43434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" y="104438"/>
            <a:ext cx="12191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spc="50" dirty="0">
                <a:ln w="381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Hébergement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542" y="1241006"/>
            <a:ext cx="5814458" cy="43434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377542" y="5354217"/>
            <a:ext cx="58144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spc="50" dirty="0">
                <a:ln w="381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Le SCAM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0" y="5354217"/>
            <a:ext cx="60231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spc="50" dirty="0">
                <a:ln w="381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La Marelle</a:t>
            </a:r>
          </a:p>
        </p:txBody>
      </p:sp>
    </p:spTree>
    <p:extLst>
      <p:ext uri="{BB962C8B-B14F-4D97-AF65-F5344CB8AC3E}">
        <p14:creationId xmlns:p14="http://schemas.microsoft.com/office/powerpoint/2010/main" val="11524019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l="19062" t="14075" r="22708" b="16851"/>
          <a:stretch/>
        </p:blipFill>
        <p:spPr>
          <a:xfrm>
            <a:off x="1047750" y="0"/>
            <a:ext cx="10267950" cy="685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5779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73578" y="610136"/>
            <a:ext cx="11446625" cy="44012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fr-FR" sz="4000" dirty="0"/>
          </a:p>
          <a:p>
            <a:r>
              <a:rPr lang="fr-FR" sz="4000" dirty="0"/>
              <a:t>Avant les vacances de printemps, vous recevrez :</a:t>
            </a:r>
            <a:endParaRPr lang="fr-FR" sz="4000" dirty="0">
              <a:ea typeface="Calibri"/>
              <a:cs typeface="Calibri"/>
            </a:endParaRPr>
          </a:p>
          <a:p>
            <a:endParaRPr lang="fr-FR" sz="4000" dirty="0"/>
          </a:p>
          <a:p>
            <a:r>
              <a:rPr lang="fr-FR" sz="4000" dirty="0"/>
              <a:t>		- la liste du matériel mise à jour</a:t>
            </a:r>
          </a:p>
          <a:p>
            <a:r>
              <a:rPr lang="fr-FR" sz="4000" dirty="0"/>
              <a:t>		- les documents à remplir et retourner au collège (fiche de renseignements, autorisation de sortie du territoire, CNI)</a:t>
            </a:r>
            <a:endParaRPr lang="fr-FR" sz="40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714409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81891" y="598515"/>
            <a:ext cx="1144662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/>
              <a:t>Début juin, un courrier vous indiquera :</a:t>
            </a:r>
          </a:p>
          <a:p>
            <a:endParaRPr lang="fr-FR" sz="4000" dirty="0"/>
          </a:p>
          <a:p>
            <a:endParaRPr lang="fr-FR" sz="4000" dirty="0"/>
          </a:p>
          <a:p>
            <a:r>
              <a:rPr lang="fr-FR" sz="4000" dirty="0"/>
              <a:t>	- les horaires de départ et de retour</a:t>
            </a:r>
          </a:p>
          <a:p>
            <a:r>
              <a:rPr lang="fr-FR" sz="4000" dirty="0"/>
              <a:t>	- qu’il faut prévoir le pique-nique pour l’aller (le petit déjeuner sera fourni)</a:t>
            </a:r>
          </a:p>
          <a:p>
            <a:r>
              <a:rPr lang="fr-FR" sz="4000" dirty="0"/>
              <a:t>	- un numéro de téléphone pour les urgences</a:t>
            </a:r>
          </a:p>
        </p:txBody>
      </p:sp>
    </p:spTree>
    <p:extLst>
      <p:ext uri="{BB962C8B-B14F-4D97-AF65-F5344CB8AC3E}">
        <p14:creationId xmlns:p14="http://schemas.microsoft.com/office/powerpoint/2010/main" val="233956984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46667" t="19074" r="23854" b="45395"/>
          <a:stretch/>
        </p:blipFill>
        <p:spPr>
          <a:xfrm>
            <a:off x="1526720" y="0"/>
            <a:ext cx="101154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47485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l="31563" t="44445" r="52396" b="18518"/>
          <a:stretch/>
        </p:blipFill>
        <p:spPr>
          <a:xfrm>
            <a:off x="2297962" y="217968"/>
            <a:ext cx="4869942" cy="63246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7688899" y="1496533"/>
            <a:ext cx="26763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dirty="0">
                <a:solidFill>
                  <a:srgbClr val="FF0000"/>
                </a:solidFill>
              </a:rPr>
              <a:t>Sac à dos 30/35 L</a:t>
            </a:r>
          </a:p>
        </p:txBody>
      </p:sp>
    </p:spTree>
    <p:extLst>
      <p:ext uri="{BB962C8B-B14F-4D97-AF65-F5344CB8AC3E}">
        <p14:creationId xmlns:p14="http://schemas.microsoft.com/office/powerpoint/2010/main" val="204362566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5839">
            <a:off x="2052762" y="2020107"/>
            <a:ext cx="4115205" cy="411520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4" t="333" r="24476"/>
          <a:stretch/>
        </p:blipFill>
        <p:spPr>
          <a:xfrm rot="796898">
            <a:off x="8593094" y="346718"/>
            <a:ext cx="2368733" cy="455676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 rot="868928">
            <a:off x="9092380" y="3603989"/>
            <a:ext cx="989659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bg1"/>
                </a:solidFill>
              </a:rPr>
              <a:t>gourde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07886" y="135565"/>
            <a:ext cx="69202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/>
              <a:t>Chaussures de randonnée </a:t>
            </a:r>
            <a:r>
              <a:rPr lang="fr-FR" sz="4800" b="1" dirty="0">
                <a:solidFill>
                  <a:srgbClr val="FF0000"/>
                </a:solidFill>
              </a:rPr>
              <a:t>MONTANTES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7762404" y="4410072"/>
            <a:ext cx="287433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600" b="1" dirty="0"/>
              <a:t>Gourde</a:t>
            </a:r>
          </a:p>
          <a:p>
            <a:pPr algn="ctr"/>
            <a:r>
              <a:rPr lang="fr-FR" sz="6600" b="1" dirty="0">
                <a:solidFill>
                  <a:srgbClr val="FF0000"/>
                </a:solidFill>
              </a:rPr>
              <a:t>1 L</a:t>
            </a:r>
          </a:p>
        </p:txBody>
      </p:sp>
    </p:spTree>
    <p:extLst>
      <p:ext uri="{BB962C8B-B14F-4D97-AF65-F5344CB8AC3E}">
        <p14:creationId xmlns:p14="http://schemas.microsoft.com/office/powerpoint/2010/main" val="2582747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46667" t="54315" r="23854" b="10185"/>
          <a:stretch/>
        </p:blipFill>
        <p:spPr>
          <a:xfrm>
            <a:off x="1510067" y="81886"/>
            <a:ext cx="10003487" cy="677611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4" t="6000" r="7754" b="34876"/>
          <a:stretch/>
        </p:blipFill>
        <p:spPr>
          <a:xfrm>
            <a:off x="8076889" y="87593"/>
            <a:ext cx="3360278" cy="3194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722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4359348" y="2753833"/>
            <a:ext cx="42267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/>
              <a:t>Questions </a:t>
            </a:r>
            <a:r>
              <a:rPr lang="fr-FR" sz="6000" dirty="0"/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21351011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037" y="719438"/>
            <a:ext cx="8256681" cy="546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5694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48333" t="23596" r="29583" b="25185"/>
          <a:stretch/>
        </p:blipFill>
        <p:spPr>
          <a:xfrm>
            <a:off x="0" y="0"/>
            <a:ext cx="5197642" cy="678107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/>
          <a:srcRect l="48438" t="23991" r="27603" b="22037"/>
          <a:stretch/>
        </p:blipFill>
        <p:spPr>
          <a:xfrm>
            <a:off x="6769768" y="0"/>
            <a:ext cx="5422232" cy="687076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56014" t="15670" r="37592" b="79523"/>
          <a:stretch/>
        </p:blipFill>
        <p:spPr>
          <a:xfrm>
            <a:off x="2582779" y="5717406"/>
            <a:ext cx="2356025" cy="99637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/>
          <a:srcRect l="56093" t="17222" r="35576" b="79605"/>
          <a:stretch/>
        </p:blipFill>
        <p:spPr>
          <a:xfrm>
            <a:off x="9360561" y="6215594"/>
            <a:ext cx="2638934" cy="565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7739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0" t="9123"/>
          <a:stretch/>
        </p:blipFill>
        <p:spPr>
          <a:xfrm>
            <a:off x="1660358" y="-1"/>
            <a:ext cx="8734926" cy="684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8948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1" t="32958" r="35263" b="15906"/>
          <a:stretch/>
        </p:blipFill>
        <p:spPr>
          <a:xfrm>
            <a:off x="1563329" y="414497"/>
            <a:ext cx="9171064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7965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7586"/>
            <a:ext cx="12192000" cy="5482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77355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</TotalTime>
  <Words>346</Words>
  <Application>Microsoft Office PowerPoint</Application>
  <PresentationFormat>Grand écran</PresentationFormat>
  <Paragraphs>111</Paragraphs>
  <Slides>60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60</vt:i4>
      </vt:variant>
    </vt:vector>
  </HeadingPairs>
  <TitlesOfParts>
    <vt:vector size="61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Terra</dc:creator>
  <cp:lastModifiedBy>Terra</cp:lastModifiedBy>
  <cp:revision>93</cp:revision>
  <dcterms:created xsi:type="dcterms:W3CDTF">2022-02-15T12:53:23Z</dcterms:created>
  <dcterms:modified xsi:type="dcterms:W3CDTF">2023-04-14T08:47:45Z</dcterms:modified>
</cp:coreProperties>
</file>